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315200" cy="10058400"/>
  <p:notesSz cx="9385300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33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98" autoAdjust="0"/>
  </p:normalViewPr>
  <p:slideViewPr>
    <p:cSldViewPr>
      <p:cViewPr varScale="1">
        <p:scale>
          <a:sx n="75" d="100"/>
          <a:sy n="75" d="100"/>
        </p:scale>
        <p:origin x="3066" y="72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7175" cy="355600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314950" y="0"/>
            <a:ext cx="4068763" cy="355600"/>
          </a:xfrm>
          <a:prstGeom prst="rect">
            <a:avLst/>
          </a:prstGeom>
        </p:spPr>
        <p:txBody>
          <a:bodyPr vert="horz" lIns="92437" tIns="46218" rIns="92437" bIns="46218" rtlCol="0"/>
          <a:lstStyle>
            <a:lvl1pPr algn="r">
              <a:defRPr sz="1200" smtClean="0"/>
            </a:lvl1pPr>
          </a:lstStyle>
          <a:p>
            <a:pPr>
              <a:defRPr/>
            </a:pPr>
            <a:fld id="{625015B3-DAD6-4CB8-8CAF-566BDBBBC674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742113"/>
            <a:ext cx="4067175" cy="355600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314950" y="6742113"/>
            <a:ext cx="4068763" cy="355600"/>
          </a:xfrm>
          <a:prstGeom prst="rect">
            <a:avLst/>
          </a:prstGeom>
        </p:spPr>
        <p:txBody>
          <a:bodyPr vert="horz" lIns="92437" tIns="46218" rIns="92437" bIns="46218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C0C2605-5692-49D8-BC55-CF05DF03E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2539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65588" cy="355600"/>
          </a:xfrm>
          <a:prstGeom prst="rect">
            <a:avLst/>
          </a:prstGeom>
        </p:spPr>
        <p:txBody>
          <a:bodyPr vert="horz" lIns="92325" tIns="46163" rIns="92325" bIns="46163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18125" y="0"/>
            <a:ext cx="4065588" cy="355600"/>
          </a:xfrm>
          <a:prstGeom prst="rect">
            <a:avLst/>
          </a:prstGeom>
        </p:spPr>
        <p:txBody>
          <a:bodyPr vert="horz" lIns="92325" tIns="46163" rIns="92325" bIns="46163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00F0774-8A4C-4C84-91E2-8DA0FC39BDCB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25863" y="533400"/>
            <a:ext cx="1933575" cy="2660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25" tIns="46163" rIns="92325" bIns="46163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6625" y="3371850"/>
            <a:ext cx="7512050" cy="3194050"/>
          </a:xfrm>
          <a:prstGeom prst="rect">
            <a:avLst/>
          </a:prstGeom>
        </p:spPr>
        <p:txBody>
          <a:bodyPr vert="horz" lIns="92325" tIns="46163" rIns="92325" bIns="46163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742113"/>
            <a:ext cx="4065588" cy="355600"/>
          </a:xfrm>
          <a:prstGeom prst="rect">
            <a:avLst/>
          </a:prstGeom>
        </p:spPr>
        <p:txBody>
          <a:bodyPr vert="horz" lIns="92325" tIns="46163" rIns="92325" bIns="46163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18125" y="6742113"/>
            <a:ext cx="4065588" cy="355600"/>
          </a:xfrm>
          <a:prstGeom prst="rect">
            <a:avLst/>
          </a:prstGeom>
        </p:spPr>
        <p:txBody>
          <a:bodyPr vert="horz" wrap="square" lIns="92325" tIns="46163" rIns="92325" bIns="461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9C8D7F2-4BE8-4CC1-9D67-40121C9293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31065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ABA9F05-F8F6-4E6D-8622-AF84E775298A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67259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3124624"/>
            <a:ext cx="621792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69976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DBFB2-6CAA-47D6-8014-5AABA14CDDCE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9180C-C452-4CAC-81DE-F9ED252206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43095F-F58D-4EEF-A677-8FD036B16C88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BA8D3-0623-4F97-98A6-84AC0C8E4B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07335-6181-4954-BEDD-84CCA2582E95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782AA-A937-4A13-B4BD-1065355DA1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D874F-DA0E-4085-8A8B-DFCA86DDBA9D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9798D6-327C-4614-BE38-EE4634E194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6463454"/>
            <a:ext cx="621792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4263180"/>
            <a:ext cx="621792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B75DA9-C43C-49A8-B7B0-E4C7FCC977C8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EF72C-F015-46DC-99D3-0251D6354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62E02-27F9-4097-A11D-ADCC15A2DD07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C279B-174B-4766-AA7A-974A314589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9"/>
            <a:ext cx="323215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3189817"/>
            <a:ext cx="323215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2251499"/>
            <a:ext cx="323342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189817"/>
            <a:ext cx="323342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506BA-BCC5-461D-B682-7D897358F248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D2EDF-E444-445D-B84F-140C40B1DA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FDE03-D9EA-4D6A-9F20-4A0FCAFE62C1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994C-0B29-4619-892A-FF77397718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7CF09-9AD0-459E-B464-279942207FC8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E62A1-B6F0-418D-9DBF-A9708776CC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2104814"/>
            <a:ext cx="2406650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1E2D74-CB51-463A-9836-C73D895B9B8A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480F4-C584-43E8-8A45-AE88471388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7040880"/>
            <a:ext cx="438912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98737"/>
            <a:ext cx="4389120" cy="603504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872096"/>
            <a:ext cx="438912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48E26-C585-4968-88F0-B888D60DEAE3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6F6C0-E0AD-4137-86BC-860921F043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365125" y="403225"/>
            <a:ext cx="65849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65125" y="2346325"/>
            <a:ext cx="6584950" cy="663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125" y="9323388"/>
            <a:ext cx="17081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19FA6AF-21E5-4439-8460-C80406D0C1B7}" type="datetimeFigureOut">
              <a:rPr lang="en-US"/>
              <a:pPr>
                <a:defRPr/>
              </a:pPr>
              <a:t>9/23/2017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8725" y="9323388"/>
            <a:ext cx="2317750" cy="53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1925" y="9323388"/>
            <a:ext cx="1708150" cy="53498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1C45E9D-2513-4997-B620-7E6980C85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7315200" cy="168592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7463" y="762000"/>
            <a:ext cx="7315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itchFamily="66" charset="0"/>
                <a:cs typeface="+mn-cs"/>
              </a:rPr>
              <a:t>3 </a:t>
            </a:r>
            <a:r>
              <a:rPr lang="en-US" sz="4000" b="1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itchFamily="66" charset="0"/>
                <a:cs typeface="+mn-cs"/>
              </a:rPr>
              <a:t>-Mile </a:t>
            </a:r>
            <a:r>
              <a:rPr lang="en-US" sz="40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itchFamily="66" charset="0"/>
                <a:cs typeface="+mn-cs"/>
              </a:rPr>
              <a:t>Walk for the Cure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6858000"/>
            <a:ext cx="6400800" cy="14157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u="sng" dirty="0" smtClean="0">
                <a:latin typeface="Modern No. 20" panose="02070704070505020303" pitchFamily="18" charset="0"/>
                <a:cs typeface="+mn-cs"/>
              </a:rPr>
              <a:t>Pre-R</a:t>
            </a:r>
            <a:r>
              <a:rPr lang="en-US" b="1" u="sng" dirty="0" smtClean="0">
                <a:latin typeface="Modern No. 20" panose="02070704070505020303" pitchFamily="18" charset="0"/>
                <a:cs typeface="+mn-cs"/>
              </a:rPr>
              <a:t>egistration  </a:t>
            </a:r>
            <a:r>
              <a:rPr lang="en-US" b="1" u="sng" dirty="0">
                <a:latin typeface="Modern No. 20" panose="02070704070505020303" pitchFamily="18" charset="0"/>
                <a:cs typeface="+mn-cs"/>
              </a:rPr>
              <a:t>Dates &amp; Times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atin typeface="Modern No. 20" panose="02070704070505020303" pitchFamily="18" charset="0"/>
              <a:cs typeface="+mn-cs"/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Modern No. 20" panose="02070704070505020303" pitchFamily="18" charset="0"/>
                <a:cs typeface="+mn-cs"/>
              </a:rPr>
              <a:t>September 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30, 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2017   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9:00 a.m. </a:t>
            </a:r>
            <a:r>
              <a:rPr lang="en-US" b="1" dirty="0">
                <a:latin typeface="Modern No. 20" panose="02070704070505020303" pitchFamily="18" charset="0"/>
                <a:cs typeface="+mn-cs"/>
              </a:rPr>
              <a:t>– 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12:00 </a:t>
            </a:r>
            <a:r>
              <a:rPr lang="en-US" b="1" dirty="0">
                <a:latin typeface="Modern No. 20" panose="02070704070505020303" pitchFamily="18" charset="0"/>
                <a:cs typeface="+mn-cs"/>
              </a:rPr>
              <a:t>p.m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. @ Recovery Center</a:t>
            </a:r>
            <a:endParaRPr lang="en-US" b="1" dirty="0">
              <a:latin typeface="Modern No. 20" panose="02070704070505020303" pitchFamily="18" charset="0"/>
              <a:cs typeface="+mn-cs"/>
            </a:endParaRP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October 7, 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2017   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9:00 a.m. </a:t>
            </a:r>
            <a:r>
              <a:rPr lang="en-US" b="1" dirty="0">
                <a:latin typeface="Modern No. 20" panose="02070704070505020303" pitchFamily="18" charset="0"/>
                <a:cs typeface="+mn-cs"/>
              </a:rPr>
              <a:t>– 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12:00 </a:t>
            </a:r>
            <a:r>
              <a:rPr lang="en-US" b="1" dirty="0">
                <a:latin typeface="Modern No. 20" panose="02070704070505020303" pitchFamily="18" charset="0"/>
                <a:cs typeface="+mn-cs"/>
              </a:rPr>
              <a:t>p.m. 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@ Recovery Center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dern No. 20" panose="02070704070505020303" pitchFamily="18" charset="0"/>
                <a:cs typeface="+mn-cs"/>
              </a:rPr>
              <a:t>*The Recovery Center is located next to </a:t>
            </a:r>
            <a:r>
              <a:rPr lang="en-US" sz="1400" b="1" dirty="0" err="1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dern No. 20" panose="02070704070505020303" pitchFamily="18" charset="0"/>
                <a:cs typeface="+mn-cs"/>
              </a:rPr>
              <a:t>Piggly</a:t>
            </a:r>
            <a:r>
              <a:rPr lang="en-US" sz="1400" b="1" dirty="0" smtClean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dern No. 20" panose="02070704070505020303" pitchFamily="18" charset="0"/>
                <a:cs typeface="+mn-cs"/>
              </a:rPr>
              <a:t> Wiggly on Bellevue Ave.</a:t>
            </a:r>
            <a:endParaRPr lang="en-US" sz="1400" b="1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" y="8866573"/>
            <a:ext cx="73152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>
                  <a:solidFill>
                    <a:schemeClr val="tx1">
                      <a:alpha val="35000"/>
                    </a:schemeClr>
                  </a:solidFill>
                </a:ln>
                <a:solidFill>
                  <a:srgbClr val="FF0000"/>
                </a:solidFill>
                <a:latin typeface="Script MT Bold" panose="03040602040607080904" pitchFamily="66" charset="0"/>
                <a:cs typeface="+mn-cs"/>
              </a:rPr>
              <a:t>Dublin-Laurens Alumnae Chapter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n>
                  <a:solidFill>
                    <a:schemeClr val="tx1">
                      <a:alpha val="35000"/>
                    </a:schemeClr>
                  </a:solidFill>
                </a:ln>
                <a:solidFill>
                  <a:srgbClr val="FF0000"/>
                </a:solidFill>
                <a:latin typeface="Script MT Bold" panose="03040602040607080904" pitchFamily="66" charset="0"/>
                <a:cs typeface="+mn-cs"/>
              </a:rPr>
              <a:t>Delta Sigma Theta Sorority, Inc.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3350" y="8497888"/>
            <a:ext cx="7085013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Modern No. 20" panose="02070704070505020303" pitchFamily="18" charset="0"/>
                <a:cs typeface="+mn-cs"/>
              </a:rPr>
              <a:t>For more information, please contact (478) 290-2995 or (478) </a:t>
            </a:r>
            <a:r>
              <a:rPr lang="en-US" b="1" dirty="0" smtClean="0">
                <a:latin typeface="Modern No. 20" panose="02070704070505020303" pitchFamily="18" charset="0"/>
                <a:cs typeface="+mn-cs"/>
              </a:rPr>
              <a:t>290-6381</a:t>
            </a:r>
            <a:endParaRPr lang="en-US" b="1" dirty="0">
              <a:latin typeface="Modern No. 20" panose="02070704070505020303" pitchFamily="18" charset="0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0" y="130175"/>
            <a:ext cx="73152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itchFamily="66" charset="0"/>
                <a:cs typeface="+mn-cs"/>
              </a:rPr>
              <a:t>Please Join Us For Our </a:t>
            </a:r>
            <a:r>
              <a:rPr lang="en-US" sz="3600" b="1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itchFamily="66" charset="0"/>
                <a:cs typeface="+mn-cs"/>
              </a:rPr>
              <a:t>8</a:t>
            </a:r>
            <a:r>
              <a:rPr lang="en-US" sz="3600" b="1" baseline="30000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itchFamily="66" charset="0"/>
                <a:cs typeface="+mn-cs"/>
              </a:rPr>
              <a:t>th</a:t>
            </a:r>
            <a:r>
              <a:rPr lang="en-US" sz="3600" b="1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itchFamily="66" charset="0"/>
                <a:cs typeface="+mn-cs"/>
              </a:rPr>
              <a:t> </a:t>
            </a:r>
            <a:r>
              <a:rPr lang="en-US" sz="36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cript MT Bold" pitchFamily="66" charset="0"/>
                <a:cs typeface="+mn-cs"/>
              </a:rPr>
              <a:t>Annual </a:t>
            </a:r>
            <a:endParaRPr lang="en-US" sz="3600" dirty="0">
              <a:solidFill>
                <a:srgbClr val="FF66CC"/>
              </a:solidFill>
              <a:latin typeface="+mn-lt"/>
              <a:cs typeface="+mn-c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9613" y="1717675"/>
            <a:ext cx="5867400" cy="1938338"/>
          </a:xfrm>
          <a:prstGeom prst="rect">
            <a:avLst/>
          </a:prstGeom>
          <a:noFill/>
        </p:spPr>
        <p:txBody>
          <a:bodyPr anchorCtr="1">
            <a:spAutoFit/>
          </a:bodyPr>
          <a:lstStyle/>
          <a:p>
            <a:pPr algn="ctr" eaLnBrk="1" hangingPunct="1">
              <a:defRPr/>
            </a:pPr>
            <a:r>
              <a:rPr lang="en-US" sz="2400" dirty="0">
                <a:latin typeface="Modern No. 20" panose="02070704070505020303" pitchFamily="18" charset="0"/>
              </a:rPr>
              <a:t>Fairview Park Hospital Track</a:t>
            </a:r>
          </a:p>
          <a:p>
            <a:pPr algn="ctr" eaLnBrk="1" hangingPunct="1">
              <a:defRPr/>
            </a:pPr>
            <a:r>
              <a:rPr lang="en-US" sz="2400" dirty="0">
                <a:latin typeface="Modern No. 20" panose="02070704070505020303" pitchFamily="18" charset="0"/>
              </a:rPr>
              <a:t>200 Industrial Blvd</a:t>
            </a:r>
          </a:p>
          <a:p>
            <a:pPr algn="ctr" eaLnBrk="1" hangingPunct="1">
              <a:defRPr/>
            </a:pPr>
            <a:r>
              <a:rPr lang="en-US" sz="2400" dirty="0">
                <a:latin typeface="Modern No. 20" panose="02070704070505020303" pitchFamily="18" charset="0"/>
              </a:rPr>
              <a:t>Dublin, GA 31021</a:t>
            </a:r>
            <a:endParaRPr lang="en-US" dirty="0">
              <a:latin typeface="Modern No. 20" panose="02070704070505020303" pitchFamily="18" charset="0"/>
            </a:endParaRPr>
          </a:p>
          <a:p>
            <a:pPr algn="ctr" eaLnBrk="1" hangingPunct="1">
              <a:defRPr/>
            </a:pPr>
            <a:r>
              <a:rPr lang="en-US" sz="24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dern No. 20" panose="02070704070505020303" pitchFamily="18" charset="0"/>
              </a:rPr>
              <a:t>Saturday, October </a:t>
            </a:r>
            <a:r>
              <a:rPr lang="en-US" sz="2400" b="1" dirty="0" smtClean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dern No. 20" panose="02070704070505020303" pitchFamily="18" charset="0"/>
              </a:rPr>
              <a:t>21, 2017</a:t>
            </a:r>
            <a:endParaRPr lang="en-US" sz="2400" b="1" dirty="0">
              <a:solidFill>
                <a:srgbClr val="FF66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dern No. 20" panose="02070704070505020303" pitchFamily="18" charset="0"/>
            </a:endParaRPr>
          </a:p>
          <a:p>
            <a:pPr algn="ctr" eaLnBrk="1" hangingPunct="1">
              <a:defRPr/>
            </a:pPr>
            <a:r>
              <a:rPr lang="en-US" sz="24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dern No. 20" panose="02070704070505020303" pitchFamily="18" charset="0"/>
              </a:rPr>
              <a:t>9:00 a.m.-12:00 p.m</a:t>
            </a:r>
            <a:r>
              <a:rPr lang="en-US" sz="2400" b="1" dirty="0">
                <a:solidFill>
                  <a:srgbClr val="FF66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pic>
        <p:nvPicPr>
          <p:cNvPr id="2057" name="Picture 9" descr="Pink Ribbon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623250"/>
            <a:ext cx="4459288" cy="323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Box 1"/>
          <p:cNvSpPr txBox="1">
            <a:spLocks noChangeArrowheads="1"/>
          </p:cNvSpPr>
          <p:nvPr/>
        </p:nvSpPr>
        <p:spPr bwMode="auto">
          <a:xfrm>
            <a:off x="4800600" y="4038601"/>
            <a:ext cx="2133600" cy="1569660"/>
          </a:xfrm>
          <a:prstGeom prst="rect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en-US" altLang="en-US" sz="1600" b="1" dirty="0">
                <a:latin typeface="Georgia" pitchFamily="18" charset="0"/>
              </a:rPr>
              <a:t>$20 Registration fee. Mail form &amp; payment </a:t>
            </a:r>
            <a:r>
              <a:rPr lang="en-US" altLang="en-US" sz="1600" b="1" dirty="0" smtClean="0">
                <a:latin typeface="Georgia" pitchFamily="18" charset="0"/>
              </a:rPr>
              <a:t>to:</a:t>
            </a:r>
          </a:p>
          <a:p>
            <a:pPr eaLnBrk="1" hangingPunct="1"/>
            <a:endParaRPr lang="en-US" altLang="en-US" sz="1600" b="1" dirty="0" smtClean="0">
              <a:latin typeface="Georgia" pitchFamily="18" charset="0"/>
            </a:endParaRPr>
          </a:p>
          <a:p>
            <a:pPr algn="ctr" eaLnBrk="1" hangingPunct="1"/>
            <a:r>
              <a:rPr lang="en-US" altLang="en-US" sz="1600" b="1" dirty="0" smtClean="0">
                <a:latin typeface="Georgia" pitchFamily="18" charset="0"/>
              </a:rPr>
              <a:t> </a:t>
            </a:r>
            <a:r>
              <a:rPr lang="en-US" altLang="en-US" sz="1600" b="1" dirty="0">
                <a:latin typeface="Georgia" pitchFamily="18" charset="0"/>
              </a:rPr>
              <a:t>P.O. Box 15, Dublin, GA 31040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130</Words>
  <Application>Microsoft Office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Modern No. 20</vt:lpstr>
      <vt:lpstr>Script MT Bold</vt:lpstr>
      <vt:lpstr>Office Theme</vt:lpstr>
      <vt:lpstr>PowerPoint Presentation</vt:lpstr>
    </vt:vector>
  </TitlesOfParts>
  <Company>U.S. Army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Letitia</dc:creator>
  <cp:lastModifiedBy>Latondra ONeal</cp:lastModifiedBy>
  <cp:revision>27</cp:revision>
  <cp:lastPrinted>2014-09-09T21:37:56Z</cp:lastPrinted>
  <dcterms:created xsi:type="dcterms:W3CDTF">2014-09-06T09:46:27Z</dcterms:created>
  <dcterms:modified xsi:type="dcterms:W3CDTF">2017-09-23T17:27:55Z</dcterms:modified>
</cp:coreProperties>
</file>